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61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D1BFB5-F38D-4945-8616-A6D68E27AE51}" v="83" dt="2022-03-13T22:01:03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432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47" Type="http://schemas.openxmlformats.org/officeDocument/2006/relationships/customXml" Target="../customXml/item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ustomXml" Target="../customXml/item3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48" Type="http://schemas.openxmlformats.org/officeDocument/2006/relationships/customXml" Target="../customXml/item2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D4D1BFB5-F38D-4945-8616-A6D68E27AE51}"/>
    <pc:docChg chg="addSld modSld">
      <pc:chgData name="이운희" userId="1c1d0e7d-ac85-4881-9f52-6a05f9ac840c" providerId="ADAL" clId="{D4D1BFB5-F38D-4945-8616-A6D68E27AE51}" dt="2022-03-13T22:01:03.048" v="314" actId="20577"/>
      <pc:docMkLst>
        <pc:docMk/>
      </pc:docMkLst>
      <pc:sldChg chg="modSp new mod">
        <pc:chgData name="이운희" userId="1c1d0e7d-ac85-4881-9f52-6a05f9ac840c" providerId="ADAL" clId="{D4D1BFB5-F38D-4945-8616-A6D68E27AE51}" dt="2022-03-13T22:01:03.048" v="314" actId="20577"/>
        <pc:sldMkLst>
          <pc:docMk/>
          <pc:sldMk cId="1861291046" sldId="256"/>
        </pc:sldMkLst>
        <pc:spChg chg="mod">
          <ac:chgData name="이운희" userId="1c1d0e7d-ac85-4881-9f52-6a05f9ac840c" providerId="ADAL" clId="{D4D1BFB5-F38D-4945-8616-A6D68E27AE51}" dt="2022-03-13T21:55:27.373" v="28"/>
          <ac:spMkLst>
            <pc:docMk/>
            <pc:sldMk cId="1861291046" sldId="256"/>
            <ac:spMk id="2" creationId="{635B57F3-BFF5-4F2D-BCAC-3D6F6669A16C}"/>
          </ac:spMkLst>
        </pc:spChg>
        <pc:spChg chg="mod">
          <ac:chgData name="이운희" userId="1c1d0e7d-ac85-4881-9f52-6a05f9ac840c" providerId="ADAL" clId="{D4D1BFB5-F38D-4945-8616-A6D68E27AE51}" dt="2022-03-13T22:01:03.048" v="314" actId="20577"/>
          <ac:spMkLst>
            <pc:docMk/>
            <pc:sldMk cId="1861291046" sldId="256"/>
            <ac:spMk id="3" creationId="{CFDB6228-19B1-49DA-B705-C8233E052D7F}"/>
          </ac:spMkLst>
        </pc:spChg>
      </pc:sldChg>
      <pc:sldChg chg="addSp delSp modSp new mod">
        <pc:chgData name="이운희" userId="1c1d0e7d-ac85-4881-9f52-6a05f9ac840c" providerId="ADAL" clId="{D4D1BFB5-F38D-4945-8616-A6D68E27AE51}" dt="2022-03-13T21:55:59.270" v="120" actId="14100"/>
        <pc:sldMkLst>
          <pc:docMk/>
          <pc:sldMk cId="1695150492" sldId="257"/>
        </pc:sldMkLst>
        <pc:spChg chg="del">
          <ac:chgData name="이운희" userId="1c1d0e7d-ac85-4881-9f52-6a05f9ac840c" providerId="ADAL" clId="{D4D1BFB5-F38D-4945-8616-A6D68E27AE51}" dt="2022-03-13T21:55:55.730" v="116"/>
          <ac:spMkLst>
            <pc:docMk/>
            <pc:sldMk cId="1695150492" sldId="25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5:59.270" v="120" actId="14100"/>
          <ac:picMkLst>
            <pc:docMk/>
            <pc:sldMk cId="1695150492" sldId="257"/>
            <ac:picMk id="5" creationId="{39DF2C02-CE3E-4644-BE61-DABD0551DDD7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10.621" v="125" actId="14100"/>
        <pc:sldMkLst>
          <pc:docMk/>
          <pc:sldMk cId="1936813590" sldId="258"/>
        </pc:sldMkLst>
        <pc:spChg chg="del">
          <ac:chgData name="이운희" userId="1c1d0e7d-ac85-4881-9f52-6a05f9ac840c" providerId="ADAL" clId="{D4D1BFB5-F38D-4945-8616-A6D68E27AE51}" dt="2022-03-13T21:56:06.861" v="121"/>
          <ac:spMkLst>
            <pc:docMk/>
            <pc:sldMk cId="1936813590" sldId="25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10.621" v="125" actId="14100"/>
          <ac:picMkLst>
            <pc:docMk/>
            <pc:sldMk cId="1936813590" sldId="258"/>
            <ac:picMk id="5" creationId="{950B8676-3954-4AA6-9144-182A689E799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28.247" v="155" actId="14100"/>
        <pc:sldMkLst>
          <pc:docMk/>
          <pc:sldMk cId="3913210455" sldId="259"/>
        </pc:sldMkLst>
        <pc:spChg chg="del">
          <ac:chgData name="이운희" userId="1c1d0e7d-ac85-4881-9f52-6a05f9ac840c" providerId="ADAL" clId="{D4D1BFB5-F38D-4945-8616-A6D68E27AE51}" dt="2022-03-13T21:56:25.251" v="151"/>
          <ac:spMkLst>
            <pc:docMk/>
            <pc:sldMk cId="3913210455" sldId="25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28.247" v="155" actId="14100"/>
          <ac:picMkLst>
            <pc:docMk/>
            <pc:sldMk cId="3913210455" sldId="259"/>
            <ac:picMk id="5" creationId="{AF5A1082-9FEA-4FA2-9284-E5A43ACC050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35.689" v="160" actId="14100"/>
        <pc:sldMkLst>
          <pc:docMk/>
          <pc:sldMk cId="303002698" sldId="260"/>
        </pc:sldMkLst>
        <pc:spChg chg="del">
          <ac:chgData name="이운희" userId="1c1d0e7d-ac85-4881-9f52-6a05f9ac840c" providerId="ADAL" clId="{D4D1BFB5-F38D-4945-8616-A6D68E27AE51}" dt="2022-03-13T21:56:32.434" v="156"/>
          <ac:spMkLst>
            <pc:docMk/>
            <pc:sldMk cId="303002698" sldId="26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35.689" v="160" actId="14100"/>
          <ac:picMkLst>
            <pc:docMk/>
            <pc:sldMk cId="303002698" sldId="260"/>
            <ac:picMk id="5" creationId="{91273B3E-C45C-4811-80D3-482DA907E1D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05.288" v="277" actId="14100"/>
        <pc:sldMkLst>
          <pc:docMk/>
          <pc:sldMk cId="3092454844" sldId="261"/>
        </pc:sldMkLst>
        <pc:spChg chg="del">
          <ac:chgData name="이운희" userId="1c1d0e7d-ac85-4881-9f52-6a05f9ac840c" providerId="ADAL" clId="{D4D1BFB5-F38D-4945-8616-A6D68E27AE51}" dt="2022-03-13T22:00:01.697" v="273"/>
          <ac:spMkLst>
            <pc:docMk/>
            <pc:sldMk cId="3092454844" sldId="26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05.288" v="277" actId="14100"/>
          <ac:picMkLst>
            <pc:docMk/>
            <pc:sldMk cId="3092454844" sldId="261"/>
            <ac:picMk id="5" creationId="{B6C03A1A-75EB-4B22-84C8-540FB462B23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41.864" v="165" actId="14100"/>
        <pc:sldMkLst>
          <pc:docMk/>
          <pc:sldMk cId="3144793856" sldId="262"/>
        </pc:sldMkLst>
        <pc:spChg chg="del">
          <ac:chgData name="이운희" userId="1c1d0e7d-ac85-4881-9f52-6a05f9ac840c" providerId="ADAL" clId="{D4D1BFB5-F38D-4945-8616-A6D68E27AE51}" dt="2022-03-13T21:56:38.647" v="161"/>
          <ac:spMkLst>
            <pc:docMk/>
            <pc:sldMk cId="3144793856" sldId="26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41.864" v="165" actId="14100"/>
          <ac:picMkLst>
            <pc:docMk/>
            <pc:sldMk cId="3144793856" sldId="262"/>
            <ac:picMk id="5" creationId="{320605B0-840A-44AA-B5AD-AB7915760DAA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49.282" v="168" actId="14100"/>
        <pc:sldMkLst>
          <pc:docMk/>
          <pc:sldMk cId="2264787895" sldId="263"/>
        </pc:sldMkLst>
        <pc:spChg chg="del">
          <ac:chgData name="이운희" userId="1c1d0e7d-ac85-4881-9f52-6a05f9ac840c" providerId="ADAL" clId="{D4D1BFB5-F38D-4945-8616-A6D68E27AE51}" dt="2022-03-13T21:56:45.935" v="166"/>
          <ac:spMkLst>
            <pc:docMk/>
            <pc:sldMk cId="2264787895" sldId="26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49.282" v="168" actId="14100"/>
          <ac:picMkLst>
            <pc:docMk/>
            <pc:sldMk cId="2264787895" sldId="263"/>
            <ac:picMk id="5" creationId="{5EA457D7-2917-45BD-A813-9BFBEEF209B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56.559" v="173" actId="14100"/>
        <pc:sldMkLst>
          <pc:docMk/>
          <pc:sldMk cId="1184874021" sldId="264"/>
        </pc:sldMkLst>
        <pc:spChg chg="del">
          <ac:chgData name="이운희" userId="1c1d0e7d-ac85-4881-9f52-6a05f9ac840c" providerId="ADAL" clId="{D4D1BFB5-F38D-4945-8616-A6D68E27AE51}" dt="2022-03-13T21:56:53.671" v="169"/>
          <ac:spMkLst>
            <pc:docMk/>
            <pc:sldMk cId="1184874021" sldId="26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56.559" v="173" actId="14100"/>
          <ac:picMkLst>
            <pc:docMk/>
            <pc:sldMk cId="1184874021" sldId="264"/>
            <ac:picMk id="5" creationId="{55B1902F-B4C1-4009-89A9-0A8FB3C5E2F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04.945" v="176" actId="14100"/>
        <pc:sldMkLst>
          <pc:docMk/>
          <pc:sldMk cId="3394885343" sldId="265"/>
        </pc:sldMkLst>
        <pc:spChg chg="del">
          <ac:chgData name="이운희" userId="1c1d0e7d-ac85-4881-9f52-6a05f9ac840c" providerId="ADAL" clId="{D4D1BFB5-F38D-4945-8616-A6D68E27AE51}" dt="2022-03-13T21:57:01.485" v="174"/>
          <ac:spMkLst>
            <pc:docMk/>
            <pc:sldMk cId="3394885343" sldId="26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04.945" v="176" actId="14100"/>
          <ac:picMkLst>
            <pc:docMk/>
            <pc:sldMk cId="3394885343" sldId="265"/>
            <ac:picMk id="5" creationId="{B5FAC461-5D68-4FBA-B2C0-88A5B16DAAA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09.669" v="181" actId="14100"/>
        <pc:sldMkLst>
          <pc:docMk/>
          <pc:sldMk cId="3647842302" sldId="266"/>
        </pc:sldMkLst>
        <pc:spChg chg="del">
          <ac:chgData name="이운희" userId="1c1d0e7d-ac85-4881-9f52-6a05f9ac840c" providerId="ADAL" clId="{D4D1BFB5-F38D-4945-8616-A6D68E27AE51}" dt="2022-03-13T21:57:07.190" v="177"/>
          <ac:spMkLst>
            <pc:docMk/>
            <pc:sldMk cId="3647842302" sldId="26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09.669" v="181" actId="14100"/>
          <ac:picMkLst>
            <pc:docMk/>
            <pc:sldMk cId="3647842302" sldId="266"/>
            <ac:picMk id="5" creationId="{BF8D9371-F72F-4130-AC36-A0FDEC743DFD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16.659" v="184" actId="14100"/>
        <pc:sldMkLst>
          <pc:docMk/>
          <pc:sldMk cId="1397164619" sldId="267"/>
        </pc:sldMkLst>
        <pc:spChg chg="del">
          <ac:chgData name="이운희" userId="1c1d0e7d-ac85-4881-9f52-6a05f9ac840c" providerId="ADAL" clId="{D4D1BFB5-F38D-4945-8616-A6D68E27AE51}" dt="2022-03-13T21:57:13.331" v="182"/>
          <ac:spMkLst>
            <pc:docMk/>
            <pc:sldMk cId="1397164619" sldId="26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16.659" v="184" actId="14100"/>
          <ac:picMkLst>
            <pc:docMk/>
            <pc:sldMk cId="1397164619" sldId="267"/>
            <ac:picMk id="5" creationId="{905B7D06-DA39-445D-B657-C28DAC7CE6C2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22.710" v="189" actId="14100"/>
        <pc:sldMkLst>
          <pc:docMk/>
          <pc:sldMk cId="1396376228" sldId="268"/>
        </pc:sldMkLst>
        <pc:spChg chg="del">
          <ac:chgData name="이운희" userId="1c1d0e7d-ac85-4881-9f52-6a05f9ac840c" providerId="ADAL" clId="{D4D1BFB5-F38D-4945-8616-A6D68E27AE51}" dt="2022-03-13T21:57:19.129" v="185"/>
          <ac:spMkLst>
            <pc:docMk/>
            <pc:sldMk cId="1396376228" sldId="26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22.710" v="189" actId="14100"/>
          <ac:picMkLst>
            <pc:docMk/>
            <pc:sldMk cId="1396376228" sldId="268"/>
            <ac:picMk id="5" creationId="{860D55F3-CAC2-4147-AF7E-DCA99A3E0DEE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30.524" v="192" actId="14100"/>
        <pc:sldMkLst>
          <pc:docMk/>
          <pc:sldMk cId="3339692719" sldId="269"/>
        </pc:sldMkLst>
        <pc:spChg chg="del">
          <ac:chgData name="이운희" userId="1c1d0e7d-ac85-4881-9f52-6a05f9ac840c" providerId="ADAL" clId="{D4D1BFB5-F38D-4945-8616-A6D68E27AE51}" dt="2022-03-13T21:57:26.747" v="190"/>
          <ac:spMkLst>
            <pc:docMk/>
            <pc:sldMk cId="3339692719" sldId="26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30.524" v="192" actId="14100"/>
          <ac:picMkLst>
            <pc:docMk/>
            <pc:sldMk cId="3339692719" sldId="269"/>
            <ac:picMk id="5" creationId="{05CA780E-4039-4CE3-ABAC-2479598453C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38.360" v="197" actId="14100"/>
        <pc:sldMkLst>
          <pc:docMk/>
          <pc:sldMk cId="1100908444" sldId="270"/>
        </pc:sldMkLst>
        <pc:spChg chg="del">
          <ac:chgData name="이운희" userId="1c1d0e7d-ac85-4881-9f52-6a05f9ac840c" providerId="ADAL" clId="{D4D1BFB5-F38D-4945-8616-A6D68E27AE51}" dt="2022-03-13T21:57:35.564" v="193"/>
          <ac:spMkLst>
            <pc:docMk/>
            <pc:sldMk cId="1100908444" sldId="27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38.360" v="197" actId="14100"/>
          <ac:picMkLst>
            <pc:docMk/>
            <pc:sldMk cId="1100908444" sldId="270"/>
            <ac:picMk id="5" creationId="{3C7C16FD-F282-480D-B85A-E568F361D09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45.521" v="202" actId="14100"/>
        <pc:sldMkLst>
          <pc:docMk/>
          <pc:sldMk cId="943297757" sldId="271"/>
        </pc:sldMkLst>
        <pc:spChg chg="del">
          <ac:chgData name="이운희" userId="1c1d0e7d-ac85-4881-9f52-6a05f9ac840c" providerId="ADAL" clId="{D4D1BFB5-F38D-4945-8616-A6D68E27AE51}" dt="2022-03-13T21:57:41.587" v="198"/>
          <ac:spMkLst>
            <pc:docMk/>
            <pc:sldMk cId="943297757" sldId="27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45.521" v="202" actId="14100"/>
          <ac:picMkLst>
            <pc:docMk/>
            <pc:sldMk cId="943297757" sldId="271"/>
            <ac:picMk id="5" creationId="{DE624D64-A692-409E-A8EE-8721FECD85F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55.131" v="205" actId="14100"/>
        <pc:sldMkLst>
          <pc:docMk/>
          <pc:sldMk cId="3440597141" sldId="272"/>
        </pc:sldMkLst>
        <pc:spChg chg="del">
          <ac:chgData name="이운희" userId="1c1d0e7d-ac85-4881-9f52-6a05f9ac840c" providerId="ADAL" clId="{D4D1BFB5-F38D-4945-8616-A6D68E27AE51}" dt="2022-03-13T21:57:52.057" v="203"/>
          <ac:spMkLst>
            <pc:docMk/>
            <pc:sldMk cId="3440597141" sldId="27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55.131" v="205" actId="14100"/>
          <ac:picMkLst>
            <pc:docMk/>
            <pc:sldMk cId="3440597141" sldId="272"/>
            <ac:picMk id="5" creationId="{4540ACD7-074A-4A72-90BB-74FAAF80E587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02.383" v="210" actId="14100"/>
        <pc:sldMkLst>
          <pc:docMk/>
          <pc:sldMk cId="802975057" sldId="273"/>
        </pc:sldMkLst>
        <pc:spChg chg="del">
          <ac:chgData name="이운희" userId="1c1d0e7d-ac85-4881-9f52-6a05f9ac840c" providerId="ADAL" clId="{D4D1BFB5-F38D-4945-8616-A6D68E27AE51}" dt="2022-03-13T21:57:58.651" v="206"/>
          <ac:spMkLst>
            <pc:docMk/>
            <pc:sldMk cId="802975057" sldId="27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02.383" v="210" actId="14100"/>
          <ac:picMkLst>
            <pc:docMk/>
            <pc:sldMk cId="802975057" sldId="273"/>
            <ac:picMk id="5" creationId="{04246E06-4F39-4343-A9CE-160F30C28C2A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09.725" v="215" actId="14100"/>
        <pc:sldMkLst>
          <pc:docMk/>
          <pc:sldMk cId="1943449677" sldId="274"/>
        </pc:sldMkLst>
        <pc:spChg chg="del">
          <ac:chgData name="이운희" userId="1c1d0e7d-ac85-4881-9f52-6a05f9ac840c" providerId="ADAL" clId="{D4D1BFB5-F38D-4945-8616-A6D68E27AE51}" dt="2022-03-13T21:58:05.386" v="211"/>
          <ac:spMkLst>
            <pc:docMk/>
            <pc:sldMk cId="1943449677" sldId="27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09.725" v="215" actId="14100"/>
          <ac:picMkLst>
            <pc:docMk/>
            <pc:sldMk cId="1943449677" sldId="274"/>
            <ac:picMk id="5" creationId="{19BA4C69-47A9-47CD-BD29-F7928BCCD911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17.594" v="220" actId="14100"/>
        <pc:sldMkLst>
          <pc:docMk/>
          <pc:sldMk cId="3630176565" sldId="275"/>
        </pc:sldMkLst>
        <pc:spChg chg="del">
          <ac:chgData name="이운희" userId="1c1d0e7d-ac85-4881-9f52-6a05f9ac840c" providerId="ADAL" clId="{D4D1BFB5-F38D-4945-8616-A6D68E27AE51}" dt="2022-03-13T21:58:15.118" v="216"/>
          <ac:spMkLst>
            <pc:docMk/>
            <pc:sldMk cId="3630176565" sldId="27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17.594" v="220" actId="14100"/>
          <ac:picMkLst>
            <pc:docMk/>
            <pc:sldMk cId="3630176565" sldId="275"/>
            <ac:picMk id="5" creationId="{717677F8-4FE8-4E6C-8434-095E9A1898F4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23.772" v="225" actId="14100"/>
        <pc:sldMkLst>
          <pc:docMk/>
          <pc:sldMk cId="1006431456" sldId="276"/>
        </pc:sldMkLst>
        <pc:spChg chg="del">
          <ac:chgData name="이운희" userId="1c1d0e7d-ac85-4881-9f52-6a05f9ac840c" providerId="ADAL" clId="{D4D1BFB5-F38D-4945-8616-A6D68E27AE51}" dt="2022-03-13T21:58:20.935" v="221"/>
          <ac:spMkLst>
            <pc:docMk/>
            <pc:sldMk cId="1006431456" sldId="27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23.772" v="225" actId="14100"/>
          <ac:picMkLst>
            <pc:docMk/>
            <pc:sldMk cId="1006431456" sldId="276"/>
            <ac:picMk id="5" creationId="{7EDC4879-6DBF-431A-B494-671551DF58F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29.552" v="230" actId="14100"/>
        <pc:sldMkLst>
          <pc:docMk/>
          <pc:sldMk cId="2534720551" sldId="277"/>
        </pc:sldMkLst>
        <pc:spChg chg="del">
          <ac:chgData name="이운희" userId="1c1d0e7d-ac85-4881-9f52-6a05f9ac840c" providerId="ADAL" clId="{D4D1BFB5-F38D-4945-8616-A6D68E27AE51}" dt="2022-03-13T21:58:25.972" v="226"/>
          <ac:spMkLst>
            <pc:docMk/>
            <pc:sldMk cId="2534720551" sldId="27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29.552" v="230" actId="14100"/>
          <ac:picMkLst>
            <pc:docMk/>
            <pc:sldMk cId="2534720551" sldId="277"/>
            <ac:picMk id="5" creationId="{39CDBE21-3205-4E8D-B150-A1D04BE65F30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38.903" v="233" actId="14100"/>
        <pc:sldMkLst>
          <pc:docMk/>
          <pc:sldMk cId="3174452003" sldId="278"/>
        </pc:sldMkLst>
        <pc:spChg chg="del">
          <ac:chgData name="이운희" userId="1c1d0e7d-ac85-4881-9f52-6a05f9ac840c" providerId="ADAL" clId="{D4D1BFB5-F38D-4945-8616-A6D68E27AE51}" dt="2022-03-13T21:58:35.791" v="231"/>
          <ac:spMkLst>
            <pc:docMk/>
            <pc:sldMk cId="3174452003" sldId="27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38.903" v="233" actId="14100"/>
          <ac:picMkLst>
            <pc:docMk/>
            <pc:sldMk cId="3174452003" sldId="278"/>
            <ac:picMk id="5" creationId="{FE3D5EA3-22D2-4C49-83AD-A898B845A8E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45.812" v="236" actId="14100"/>
        <pc:sldMkLst>
          <pc:docMk/>
          <pc:sldMk cId="413066534" sldId="279"/>
        </pc:sldMkLst>
        <pc:spChg chg="del">
          <ac:chgData name="이운희" userId="1c1d0e7d-ac85-4881-9f52-6a05f9ac840c" providerId="ADAL" clId="{D4D1BFB5-F38D-4945-8616-A6D68E27AE51}" dt="2022-03-13T21:58:42.045" v="234"/>
          <ac:spMkLst>
            <pc:docMk/>
            <pc:sldMk cId="413066534" sldId="27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45.812" v="236" actId="14100"/>
          <ac:picMkLst>
            <pc:docMk/>
            <pc:sldMk cId="413066534" sldId="279"/>
            <ac:picMk id="5" creationId="{8E302D3F-A9A5-451D-8D3E-5375CD382552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52.511" v="239" actId="14100"/>
        <pc:sldMkLst>
          <pc:docMk/>
          <pc:sldMk cId="1756599912" sldId="280"/>
        </pc:sldMkLst>
        <pc:spChg chg="del">
          <ac:chgData name="이운희" userId="1c1d0e7d-ac85-4881-9f52-6a05f9ac840c" providerId="ADAL" clId="{D4D1BFB5-F38D-4945-8616-A6D68E27AE51}" dt="2022-03-13T21:58:50.067" v="237"/>
          <ac:spMkLst>
            <pc:docMk/>
            <pc:sldMk cId="1756599912" sldId="28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52.511" v="239" actId="14100"/>
          <ac:picMkLst>
            <pc:docMk/>
            <pc:sldMk cId="1756599912" sldId="280"/>
            <ac:picMk id="5" creationId="{49DD877E-69DC-4D9D-BCB3-611387C38ECB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00.704" v="244" actId="14100"/>
        <pc:sldMkLst>
          <pc:docMk/>
          <pc:sldMk cId="339501771" sldId="281"/>
        </pc:sldMkLst>
        <pc:spChg chg="del">
          <ac:chgData name="이운희" userId="1c1d0e7d-ac85-4881-9f52-6a05f9ac840c" providerId="ADAL" clId="{D4D1BFB5-F38D-4945-8616-A6D68E27AE51}" dt="2022-03-13T21:58:57.356" v="240"/>
          <ac:spMkLst>
            <pc:docMk/>
            <pc:sldMk cId="339501771" sldId="28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00.704" v="244" actId="14100"/>
          <ac:picMkLst>
            <pc:docMk/>
            <pc:sldMk cId="339501771" sldId="281"/>
            <ac:picMk id="5" creationId="{C33634D1-E2D7-4E7A-96EA-A20903C47BED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10.325" v="249" actId="14100"/>
        <pc:sldMkLst>
          <pc:docMk/>
          <pc:sldMk cId="4177222335" sldId="282"/>
        </pc:sldMkLst>
        <pc:spChg chg="del">
          <ac:chgData name="이운희" userId="1c1d0e7d-ac85-4881-9f52-6a05f9ac840c" providerId="ADAL" clId="{D4D1BFB5-F38D-4945-8616-A6D68E27AE51}" dt="2022-03-13T21:59:07.228" v="245"/>
          <ac:spMkLst>
            <pc:docMk/>
            <pc:sldMk cId="4177222335" sldId="28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10.325" v="249" actId="14100"/>
          <ac:picMkLst>
            <pc:docMk/>
            <pc:sldMk cId="4177222335" sldId="282"/>
            <ac:picMk id="5" creationId="{F86364F5-0E32-423A-90DB-BCE233C4245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21.762" v="254" actId="14100"/>
        <pc:sldMkLst>
          <pc:docMk/>
          <pc:sldMk cId="369600854" sldId="283"/>
        </pc:sldMkLst>
        <pc:spChg chg="del">
          <ac:chgData name="이운희" userId="1c1d0e7d-ac85-4881-9f52-6a05f9ac840c" providerId="ADAL" clId="{D4D1BFB5-F38D-4945-8616-A6D68E27AE51}" dt="2022-03-13T21:59:18.895" v="250"/>
          <ac:spMkLst>
            <pc:docMk/>
            <pc:sldMk cId="369600854" sldId="28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21.762" v="254" actId="14100"/>
          <ac:picMkLst>
            <pc:docMk/>
            <pc:sldMk cId="369600854" sldId="283"/>
            <ac:picMk id="5" creationId="{DDD43E63-935F-4C3C-8593-A92F3747C970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34.054" v="257" actId="14100"/>
        <pc:sldMkLst>
          <pc:docMk/>
          <pc:sldMk cId="255019830" sldId="284"/>
        </pc:sldMkLst>
        <pc:spChg chg="del">
          <ac:chgData name="이운희" userId="1c1d0e7d-ac85-4881-9f52-6a05f9ac840c" providerId="ADAL" clId="{D4D1BFB5-F38D-4945-8616-A6D68E27AE51}" dt="2022-03-13T21:59:30.772" v="255"/>
          <ac:spMkLst>
            <pc:docMk/>
            <pc:sldMk cId="255019830" sldId="28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34.054" v="257" actId="14100"/>
          <ac:picMkLst>
            <pc:docMk/>
            <pc:sldMk cId="255019830" sldId="284"/>
            <ac:picMk id="5" creationId="{EBCA159F-CFB0-48C4-A329-48DD7A28071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41.434" v="262" actId="14100"/>
        <pc:sldMkLst>
          <pc:docMk/>
          <pc:sldMk cId="4102689351" sldId="285"/>
        </pc:sldMkLst>
        <pc:spChg chg="del">
          <ac:chgData name="이운희" userId="1c1d0e7d-ac85-4881-9f52-6a05f9ac840c" providerId="ADAL" clId="{D4D1BFB5-F38D-4945-8616-A6D68E27AE51}" dt="2022-03-13T21:59:38.575" v="258"/>
          <ac:spMkLst>
            <pc:docMk/>
            <pc:sldMk cId="4102689351" sldId="28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41.434" v="262" actId="14100"/>
          <ac:picMkLst>
            <pc:docMk/>
            <pc:sldMk cId="4102689351" sldId="285"/>
            <ac:picMk id="5" creationId="{6BB84565-575D-46F1-810A-82435465D12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50.052" v="265" actId="14100"/>
        <pc:sldMkLst>
          <pc:docMk/>
          <pc:sldMk cId="1282085771" sldId="286"/>
        </pc:sldMkLst>
        <pc:spChg chg="del">
          <ac:chgData name="이운희" userId="1c1d0e7d-ac85-4881-9f52-6a05f9ac840c" providerId="ADAL" clId="{D4D1BFB5-F38D-4945-8616-A6D68E27AE51}" dt="2022-03-13T21:59:46.092" v="263"/>
          <ac:spMkLst>
            <pc:docMk/>
            <pc:sldMk cId="1282085771" sldId="28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50.052" v="265" actId="14100"/>
          <ac:picMkLst>
            <pc:docMk/>
            <pc:sldMk cId="1282085771" sldId="286"/>
            <ac:picMk id="5" creationId="{AC77DBB8-6BFE-402D-B830-A9210D14ECB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10.883" v="282" actId="14100"/>
        <pc:sldMkLst>
          <pc:docMk/>
          <pc:sldMk cId="2563193008" sldId="287"/>
        </pc:sldMkLst>
        <pc:spChg chg="del">
          <ac:chgData name="이운희" userId="1c1d0e7d-ac85-4881-9f52-6a05f9ac840c" providerId="ADAL" clId="{D4D1BFB5-F38D-4945-8616-A6D68E27AE51}" dt="2022-03-13T22:00:08.223" v="278"/>
          <ac:spMkLst>
            <pc:docMk/>
            <pc:sldMk cId="2563193008" sldId="28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10.883" v="282" actId="14100"/>
          <ac:picMkLst>
            <pc:docMk/>
            <pc:sldMk cId="2563193008" sldId="287"/>
            <ac:picMk id="5" creationId="{810D386A-C044-4EDE-AC8A-D12C028C6B9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19.640" v="287" actId="14100"/>
        <pc:sldMkLst>
          <pc:docMk/>
          <pc:sldMk cId="1076965358" sldId="288"/>
        </pc:sldMkLst>
        <pc:spChg chg="del">
          <ac:chgData name="이운희" userId="1c1d0e7d-ac85-4881-9f52-6a05f9ac840c" providerId="ADAL" clId="{D4D1BFB5-F38D-4945-8616-A6D68E27AE51}" dt="2022-03-13T22:00:16.482" v="283"/>
          <ac:spMkLst>
            <pc:docMk/>
            <pc:sldMk cId="1076965358" sldId="28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19.640" v="287" actId="14100"/>
          <ac:picMkLst>
            <pc:docMk/>
            <pc:sldMk cId="1076965358" sldId="288"/>
            <ac:picMk id="5" creationId="{DE2A6112-295B-4EA7-99B1-8E9C9078C9C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26.870" v="292" actId="14100"/>
        <pc:sldMkLst>
          <pc:docMk/>
          <pc:sldMk cId="3594627401" sldId="289"/>
        </pc:sldMkLst>
        <pc:spChg chg="del">
          <ac:chgData name="이운희" userId="1c1d0e7d-ac85-4881-9f52-6a05f9ac840c" providerId="ADAL" clId="{D4D1BFB5-F38D-4945-8616-A6D68E27AE51}" dt="2022-03-13T22:00:23.970" v="288"/>
          <ac:spMkLst>
            <pc:docMk/>
            <pc:sldMk cId="3594627401" sldId="28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26.870" v="292" actId="14100"/>
          <ac:picMkLst>
            <pc:docMk/>
            <pc:sldMk cId="3594627401" sldId="289"/>
            <ac:picMk id="5" creationId="{36CB6790-353F-457E-9C51-17C2FF89C1FB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34.454" v="295" actId="14100"/>
        <pc:sldMkLst>
          <pc:docMk/>
          <pc:sldMk cId="3043380119" sldId="290"/>
        </pc:sldMkLst>
        <pc:spChg chg="del">
          <ac:chgData name="이운희" userId="1c1d0e7d-ac85-4881-9f52-6a05f9ac840c" providerId="ADAL" clId="{D4D1BFB5-F38D-4945-8616-A6D68E27AE51}" dt="2022-03-13T22:00:31.146" v="293"/>
          <ac:spMkLst>
            <pc:docMk/>
            <pc:sldMk cId="3043380119" sldId="29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34.454" v="295" actId="14100"/>
          <ac:picMkLst>
            <pc:docMk/>
            <pc:sldMk cId="3043380119" sldId="290"/>
            <ac:picMk id="5" creationId="{7835B20D-9CAC-4A06-B37F-D2C7583A0D2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40.508" v="300" actId="14100"/>
        <pc:sldMkLst>
          <pc:docMk/>
          <pc:sldMk cId="3639396914" sldId="291"/>
        </pc:sldMkLst>
        <pc:spChg chg="del">
          <ac:chgData name="이운희" userId="1c1d0e7d-ac85-4881-9f52-6a05f9ac840c" providerId="ADAL" clId="{D4D1BFB5-F38D-4945-8616-A6D68E27AE51}" dt="2022-03-13T22:00:37.484" v="296"/>
          <ac:spMkLst>
            <pc:docMk/>
            <pc:sldMk cId="3639396914" sldId="29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40.508" v="300" actId="14100"/>
          <ac:picMkLst>
            <pc:docMk/>
            <pc:sldMk cId="3639396914" sldId="291"/>
            <ac:picMk id="5" creationId="{34CC435A-23D1-4B9A-9D29-F4BAB2DE9E7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45.764" v="305" actId="14100"/>
        <pc:sldMkLst>
          <pc:docMk/>
          <pc:sldMk cId="3341277454" sldId="292"/>
        </pc:sldMkLst>
        <pc:spChg chg="del">
          <ac:chgData name="이운희" userId="1c1d0e7d-ac85-4881-9f52-6a05f9ac840c" providerId="ADAL" clId="{D4D1BFB5-F38D-4945-8616-A6D68E27AE51}" dt="2022-03-13T22:00:42.698" v="301"/>
          <ac:spMkLst>
            <pc:docMk/>
            <pc:sldMk cId="3341277454" sldId="29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45.764" v="305" actId="14100"/>
          <ac:picMkLst>
            <pc:docMk/>
            <pc:sldMk cId="3341277454" sldId="292"/>
            <ac:picMk id="5" creationId="{908A85E9-51C9-45C7-90C7-F71FDD61358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52.970" v="310" actId="14100"/>
        <pc:sldMkLst>
          <pc:docMk/>
          <pc:sldMk cId="3296269432" sldId="293"/>
        </pc:sldMkLst>
        <pc:spChg chg="del">
          <ac:chgData name="이운희" userId="1c1d0e7d-ac85-4881-9f52-6a05f9ac840c" providerId="ADAL" clId="{D4D1BFB5-F38D-4945-8616-A6D68E27AE51}" dt="2022-03-13T22:00:49.931" v="306"/>
          <ac:spMkLst>
            <pc:docMk/>
            <pc:sldMk cId="3296269432" sldId="29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52.970" v="310" actId="14100"/>
          <ac:picMkLst>
            <pc:docMk/>
            <pc:sldMk cId="3296269432" sldId="293"/>
            <ac:picMk id="5" creationId="{30CB89AA-C45C-4A85-A3AA-682AC336905F}"/>
          </ac:picMkLst>
        </pc:picChg>
      </pc:sldChg>
      <pc:sldChg chg="new">
        <pc:chgData name="이운희" userId="1c1d0e7d-ac85-4881-9f52-6a05f9ac840c" providerId="ADAL" clId="{D4D1BFB5-F38D-4945-8616-A6D68E27AE51}" dt="2022-03-13T22:00:55.801" v="311" actId="680"/>
        <pc:sldMkLst>
          <pc:docMk/>
          <pc:sldMk cId="2448739769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5228-5D52-4944-863F-60F7F3223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36A33D-3B6A-4B45-A37A-BAE6629D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3DFCA-318B-47D5-9386-82F7B363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E96C-0570-4FF0-AD3B-C7BDED0B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87AF1-5235-4C5D-992C-31D757D8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9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280A1-6E3F-4ABE-ACE9-80933D31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9B0401-6380-4CAA-9164-1BBEBBDC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0ED5D-204F-472F-951B-28453421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A5A56-00D4-4BF9-8B78-63A751EB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22993-F220-4EA8-9549-BBB42810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3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8E3A2A-ECE3-46FA-A1F1-641AD7ACB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03FF0A-A731-4C06-B3EE-0054B2DB2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E96B6-5CA7-4AC2-B3B7-8C8B41C6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4280EC-B038-4E65-9019-1E968274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052D0-21E1-47DB-9921-3BB79742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29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EA38D-5A24-458F-8E4E-60D5C32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6562C-BEE1-454D-B326-66C5BE605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230C3-6F65-40AD-87BD-50CBD7C6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EF0971-68A2-49B1-A57A-BE777567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FE156-1C14-4D4F-B7E9-881FE361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FD5F-2F8B-4A72-88FE-67CAC404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0758D-5B85-4F02-B081-2A8734337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1F3BE-9889-4216-8DBC-65E1A8EA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0694A-F542-48B8-9302-A486B019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BB63A-D689-40FC-BAA0-67D76AAD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8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C0D67-ED4A-4239-AD50-352DF35D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EC964-8F44-4BA9-9254-C411A917C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913B37-4C0B-4758-8BFF-34BD9F45B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70DB4E-CFA1-407B-8D43-E97B69D6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C4EEE-9498-48B9-A48A-2EF93DE9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BC942-9C8E-4C9B-AB19-385A5A01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9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FF13E-79BA-4F2E-858C-28A72BDE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52B13B-804F-42DE-A075-8574B33E7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C6DA9A-4733-46A2-911E-6A1D5F8A3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8BB37D-466E-49B1-B3DB-C8EEA9337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B17F24-519C-4967-84E9-F49256805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41AF28-4C14-422E-8C46-0DF1607D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F4B18-836A-409F-9BA8-976B4847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17E18B-BA78-4044-8444-D5697BDD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1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24C24-E6A7-4DCA-9B2E-566B5482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62A454-2502-4A79-A43B-935F62D0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FE03A7-9D76-499F-B5D9-E0E30EEE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4FB22D-0857-4073-A6D5-992950FB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35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C81003-471B-4F7B-86D7-76ACCF6D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A0266B-B712-454E-900F-4E264BB6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4D929-8A71-47F2-B1B7-39D11485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7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CAEB4-95C0-4B24-A83A-8DB6199A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D0FAA-DCCB-4CFD-ABA8-02B47523E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81485-D12D-4892-8516-0DC6C22B4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13277F-F432-40F6-9AFD-BBA16F35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BBB16-B30D-4392-A04A-FB6148B9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63A7DF-2D70-451A-B319-E31C7DE4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9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04245-23A1-492B-BBAF-980BB777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A9F569-6FF0-49CF-BDF0-2975502E2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DEF9C7-25EA-4BB3-8ED9-77D5B12C8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C5326-B7BB-48ED-B313-4FCBF47A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29DB6-04E1-4298-AC40-D192D2A1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7DDBE-DC8F-464D-95D8-39CCE8E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19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44B61C-F253-4F51-B485-A1E0B4448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57E201-48AC-41AE-B699-1B6E1B3C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6142-A683-455D-A579-091F61D84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F5C6D-6454-43A1-854E-ABEF1231E379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373FB-5BAF-4302-842D-0A7EB479B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C8254-68C9-4DA5-A465-CA26D27A2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8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wqAxCGAiP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B57F3-BFF5-4F2D-BCAC-3D6F6669A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아동기 발달의 특징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DB6228-19B1-49DA-B705-C8233E052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신체적</a:t>
            </a:r>
            <a:r>
              <a:rPr lang="en-US" altLang="ko-KR" dirty="0"/>
              <a:t>, </a:t>
            </a:r>
            <a:r>
              <a:rPr lang="ko-KR" altLang="en-US" dirty="0"/>
              <a:t>인지적</a:t>
            </a:r>
            <a:r>
              <a:rPr lang="en-US" altLang="ko-KR" dirty="0"/>
              <a:t>, </a:t>
            </a:r>
            <a:r>
              <a:rPr lang="ko-KR" altLang="en-US" dirty="0"/>
              <a:t>정서적</a:t>
            </a:r>
            <a:r>
              <a:rPr lang="en-US" altLang="ko-KR" dirty="0"/>
              <a:t>, </a:t>
            </a:r>
            <a:r>
              <a:rPr lang="ko-KR" altLang="en-US" dirty="0"/>
              <a:t>사회적 변화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https://youtu.be/UwqAxCGAiPA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29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BF8D9371-F72F-4130-AC36-A0FDEC743D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478423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905B7D06-DA39-445D-B657-C28DAC7CE6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971646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장난감이(가) 표시된 사진&#10;&#10;자동 생성된 설명">
            <a:extLst>
              <a:ext uri="{FF2B5EF4-FFF2-40B4-BE49-F238E27FC236}">
                <a16:creationId xmlns:a16="http://schemas.microsoft.com/office/drawing/2014/main" id="{860D55F3-CAC2-4147-AF7E-DCA99A3E0D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963762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CA780E-4039-4CE3-ABAC-247959845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396927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3C7C16FD-F282-480D-B85A-E568F361D0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009084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컴퓨터, 장난감이(가) 표시된 사진&#10;&#10;자동 생성된 설명">
            <a:extLst>
              <a:ext uri="{FF2B5EF4-FFF2-40B4-BE49-F238E27FC236}">
                <a16:creationId xmlns:a16="http://schemas.microsoft.com/office/drawing/2014/main" id="{DE624D64-A692-409E-A8EE-8721FECD85F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432977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540ACD7-074A-4A72-90BB-74FAAF80E5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05971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04246E06-4F39-4343-A9CE-160F30C28C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029750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19BA4C69-47A9-47CD-BD29-F7928BCCD9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434496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자동장치이(가) 표시된 사진&#10;&#10;자동 생성된 설명">
            <a:extLst>
              <a:ext uri="{FF2B5EF4-FFF2-40B4-BE49-F238E27FC236}">
                <a16:creationId xmlns:a16="http://schemas.microsoft.com/office/drawing/2014/main" id="{717677F8-4FE8-4E6C-8434-095E9A1898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30176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설정이(가) 표시된 사진&#10;&#10;자동 생성된 설명">
            <a:extLst>
              <a:ext uri="{FF2B5EF4-FFF2-40B4-BE49-F238E27FC236}">
                <a16:creationId xmlns:a16="http://schemas.microsoft.com/office/drawing/2014/main" id="{39DF2C02-CE3E-4644-BE61-DABD0551DD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9515049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EDC4879-6DBF-431A-B494-671551DF58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64314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39CDBE21-3205-4E8D-B150-A1D04BE65F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47205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E3D5EA3-22D2-4C49-83AD-A898B845A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744520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302D3F-A9A5-451D-8D3E-5375CD3825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0665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49DD877E-69DC-4D9D-BCB3-611387C38EC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565999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오렌지이(가) 표시된 사진&#10;&#10;자동 생성된 설명">
            <a:extLst>
              <a:ext uri="{FF2B5EF4-FFF2-40B4-BE49-F238E27FC236}">
                <a16:creationId xmlns:a16="http://schemas.microsoft.com/office/drawing/2014/main" id="{C33634D1-E2D7-4E7A-96EA-A20903C47B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95017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F86364F5-0E32-423A-90DB-BCE233C424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772223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카운터, 여러개이(가) 표시된 사진&#10;&#10;자동 생성된 설명">
            <a:extLst>
              <a:ext uri="{FF2B5EF4-FFF2-40B4-BE49-F238E27FC236}">
                <a16:creationId xmlns:a16="http://schemas.microsoft.com/office/drawing/2014/main" id="{DDD43E63-935F-4C3C-8593-A92F3747C97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96008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BCA159F-CFB0-48C4-A329-48DD7A2807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50198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, 레고, 실내이(가) 표시된 사진&#10;&#10;자동 생성된 설명">
            <a:extLst>
              <a:ext uri="{FF2B5EF4-FFF2-40B4-BE49-F238E27FC236}">
                <a16:creationId xmlns:a16="http://schemas.microsoft.com/office/drawing/2014/main" id="{6BB84565-575D-46F1-810A-82435465D1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02689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장난감이(가) 표시된 사진&#10;&#10;자동 생성된 설명">
            <a:extLst>
              <a:ext uri="{FF2B5EF4-FFF2-40B4-BE49-F238E27FC236}">
                <a16:creationId xmlns:a16="http://schemas.microsoft.com/office/drawing/2014/main" id="{950B8676-3954-4AA6-9144-182A689E79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368135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77DBB8-6BFE-402D-B830-A9210D14E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820857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장난감, 레고, 실내이(가) 표시된 사진&#10;&#10;자동 생성된 설명">
            <a:extLst>
              <a:ext uri="{FF2B5EF4-FFF2-40B4-BE49-F238E27FC236}">
                <a16:creationId xmlns:a16="http://schemas.microsoft.com/office/drawing/2014/main" id="{B6C03A1A-75EB-4B22-84C8-540FB462B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245484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장난감, 레고, 실내이(가) 표시된 사진&#10;&#10;자동 생성된 설명">
            <a:extLst>
              <a:ext uri="{FF2B5EF4-FFF2-40B4-BE49-F238E27FC236}">
                <a16:creationId xmlns:a16="http://schemas.microsoft.com/office/drawing/2014/main" id="{810D386A-C044-4EDE-AC8A-D12C028C6B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631930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식이(가) 표시된 사진&#10;&#10;자동 생성된 설명">
            <a:extLst>
              <a:ext uri="{FF2B5EF4-FFF2-40B4-BE49-F238E27FC236}">
                <a16:creationId xmlns:a16="http://schemas.microsoft.com/office/drawing/2014/main" id="{DE2A6112-295B-4EA7-99B1-8E9C9078C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769653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레고, 장난감, 실내이(가) 표시된 사진&#10;&#10;자동 생성된 설명">
            <a:extLst>
              <a:ext uri="{FF2B5EF4-FFF2-40B4-BE49-F238E27FC236}">
                <a16:creationId xmlns:a16="http://schemas.microsoft.com/office/drawing/2014/main" id="{36CB6790-353F-457E-9C51-17C2FF89C1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94627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835B20D-9CAC-4A06-B37F-D2C7583A0D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33801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플라스틱이(가) 표시된 사진&#10;&#10;자동 생성된 설명">
            <a:extLst>
              <a:ext uri="{FF2B5EF4-FFF2-40B4-BE49-F238E27FC236}">
                <a16:creationId xmlns:a16="http://schemas.microsoft.com/office/drawing/2014/main" id="{34CC435A-23D1-4B9A-9D29-F4BAB2DE9E7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63939691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908A85E9-51C9-45C7-90C7-F71FDD61358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127745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30CB89AA-C45C-4A85-A3AA-682AC336905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962694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085C0FD-5E3F-48F2-8E3C-308983FB2B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7397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AF5A1082-9FEA-4FA2-9284-E5A43ACC0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132104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91273B3E-C45C-4811-80D3-482DA907E1D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002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표지판이(가) 표시된 사진&#10;&#10;자동 생성된 설명">
            <a:extLst>
              <a:ext uri="{FF2B5EF4-FFF2-40B4-BE49-F238E27FC236}">
                <a16:creationId xmlns:a16="http://schemas.microsoft.com/office/drawing/2014/main" id="{320605B0-840A-44AA-B5AD-AB7915760D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447938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A457D7-2917-45BD-A813-9BFBEEF209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4787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55B1902F-B4C1-4009-89A9-0A8FB3C5E2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848740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C4246E4-41A2-41B9-B503-CCF448AEB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5FAC461-5D68-4FBA-B2C0-88A5B16DAA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948853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Props1.xml><?xml version="1.0" encoding="utf-8"?>
<ds:datastoreItem xmlns:ds="http://schemas.openxmlformats.org/officeDocument/2006/customXml" ds:itemID="{5BD279A4-3889-479A-BF60-F0ECEC9F7CCD}"/>
</file>

<file path=customXml/itemProps2.xml><?xml version="1.0" encoding="utf-8"?>
<ds:datastoreItem xmlns:ds="http://schemas.openxmlformats.org/officeDocument/2006/customXml" ds:itemID="{DDD7AB04-3878-4F0C-9E2B-9C59C768652A}"/>
</file>

<file path=customXml/itemProps3.xml><?xml version="1.0" encoding="utf-8"?>
<ds:datastoreItem xmlns:ds="http://schemas.openxmlformats.org/officeDocument/2006/customXml" ds:itemID="{AABF5901-4218-4FCB-9894-751F7B69228B}"/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18</Words>
  <Application>Microsoft Office PowerPoint</Application>
  <PresentationFormat>와이드스크린</PresentationFormat>
  <Paragraphs>3</Paragraphs>
  <Slides>39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39</vt:i4>
      </vt:variant>
    </vt:vector>
  </HeadingPairs>
  <TitlesOfParts>
    <vt:vector size="42" baseType="lpstr">
      <vt:lpstr>맑은 고딕</vt:lpstr>
      <vt:lpstr>Arial</vt:lpstr>
      <vt:lpstr>Office 테마</vt:lpstr>
      <vt:lpstr>아동기 발달의 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아동기 발달의 특징</dc:title>
  <dc:creator>이운희</dc:creator>
  <cp:lastModifiedBy>이운희</cp:lastModifiedBy>
  <cp:revision>1</cp:revision>
  <dcterms:created xsi:type="dcterms:W3CDTF">2022-03-13T21:55:18Z</dcterms:created>
  <dcterms:modified xsi:type="dcterms:W3CDTF">2022-03-13T22:01:07Z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